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62" y="44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A03D20F4-ACA1-4469-A4F7-6CA893524C45}"/>
    <pc:docChg chg="modSld">
      <pc:chgData name="Annett Zebrowski" userId="dcc3919b-343f-497e-bf31-4f0130144f5e" providerId="ADAL" clId="{A03D20F4-ACA1-4469-A4F7-6CA893524C45}" dt="2025-07-28T08:46:34.885" v="1" actId="14826"/>
      <pc:docMkLst>
        <pc:docMk/>
      </pc:docMkLst>
      <pc:sldChg chg="modSp">
        <pc:chgData name="Annett Zebrowski" userId="dcc3919b-343f-497e-bf31-4f0130144f5e" providerId="ADAL" clId="{A03D20F4-ACA1-4469-A4F7-6CA893524C45}" dt="2025-07-28T08:46:34.885" v="1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A03D20F4-ACA1-4469-A4F7-6CA893524C45}" dt="2025-07-28T08:46:34.885" v="1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Cornelia Küstner" userId="82e3acdc-b74f-4d49-b86b-fe9ccf2634f5" providerId="ADAL" clId="{C5C8FEFD-3EBD-4979-A8D6-B7248318726A}"/>
    <pc:docChg chg="modSld modMainMaster">
      <pc:chgData name="Cornelia Küstner" userId="82e3acdc-b74f-4d49-b86b-fe9ccf2634f5" providerId="ADAL" clId="{C5C8FEFD-3EBD-4979-A8D6-B7248318726A}" dt="2025-07-25T15:02:17.270" v="1" actId="14826"/>
      <pc:docMkLst>
        <pc:docMk/>
      </pc:docMkLst>
      <pc:sldChg chg="modSp">
        <pc:chgData name="Cornelia Küstner" userId="82e3acdc-b74f-4d49-b86b-fe9ccf2634f5" providerId="ADAL" clId="{C5C8FEFD-3EBD-4979-A8D6-B7248318726A}" dt="2025-07-25T15:01:56.842" v="0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C5C8FEFD-3EBD-4979-A8D6-B7248318726A}" dt="2025-07-25T15:01:56.842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  <pc:sldMasterChg chg="modSp">
        <pc:chgData name="Cornelia Küstner" userId="82e3acdc-b74f-4d49-b86b-fe9ccf2634f5" providerId="ADAL" clId="{C5C8FEFD-3EBD-4979-A8D6-B7248318726A}" dt="2025-07-25T15:02:17.270" v="1" actId="14826"/>
        <pc:sldMasterMkLst>
          <pc:docMk/>
          <pc:sldMasterMk cId="2900760644" sldId="2147483660"/>
        </pc:sldMasterMkLst>
        <pc:picChg chg="mod">
          <ac:chgData name="Cornelia Küstner" userId="82e3acdc-b74f-4d49-b86b-fe9ccf2634f5" providerId="ADAL" clId="{C5C8FEFD-3EBD-4979-A8D6-B7248318726A}" dt="2025-07-25T15:02:17.270" v="1" actId="14826"/>
          <ac:picMkLst>
            <pc:docMk/>
            <pc:sldMasterMk cId="2900760644" sldId="2147483660"/>
            <ac:picMk id="3" creationId="{309A2735-476B-AB93-49F6-8F5CFD84EC48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28.07.2025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9A2735-476B-AB93-49F6-8F5CFD84EC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" y="2286"/>
            <a:ext cx="9135859" cy="514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2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3" ma:contentTypeDescription="Ein neues Dokument erstellen." ma:contentTypeScope="" ma:versionID="41a2343747805a9616114805bae5158e">
  <xsd:schema xmlns:xsd="http://www.w3.org/2001/XMLSchema" xmlns:xs="http://www.w3.org/2001/XMLSchema" xmlns:p="http://schemas.microsoft.com/office/2006/metadata/properties" xmlns:ns2="e58eaca8-f4da-4d53-a948-ecd7d12d3e4a" xmlns:ns3="c82cca38-21c0-4085-b597-6714eaf117dc" targetNamespace="http://schemas.microsoft.com/office/2006/metadata/properties" ma:root="true" ma:fieldsID="beee68bf0d3a873d220d58e9165d524f" ns2:_="" ns3:_="">
    <xsd:import namespace="e58eaca8-f4da-4d53-a948-ecd7d12d3e4a"/>
    <xsd:import namespace="c82cca38-21c0-4085-b597-6714eaf117dc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215f768-d942-494f-abf3-cc59b7fb88f1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215f768-d942-494f-abf3-cc59b7fb88f1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CA23D-EA58-4DC5-AC49-3EC0CC86B1C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50444E7-EDC8-4A4D-A3F9-44E15535E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F9FA2-4020-4CD3-89C5-5B9CB9E20008}"/>
</file>

<file path=customXml/itemProps4.xml><?xml version="1.0" encoding="utf-8"?>
<ds:datastoreItem xmlns:ds="http://schemas.openxmlformats.org/officeDocument/2006/customXml" ds:itemID="{CC633747-B225-4D7A-B853-C7BBEE917639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Annett Zebrowski</cp:lastModifiedBy>
  <cp:revision>39</cp:revision>
  <dcterms:created xsi:type="dcterms:W3CDTF">2021-04-30T12:51:15Z</dcterms:created>
  <dcterms:modified xsi:type="dcterms:W3CDTF">2025-07-28T08:46:37Z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